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831" r:id="rId2"/>
    <p:sldId id="2858" r:id="rId3"/>
    <p:sldId id="2854" r:id="rId4"/>
    <p:sldId id="2860" r:id="rId5"/>
  </p:sldIdLst>
  <p:sldSz cx="9144000" cy="5143500" type="screen16x9"/>
  <p:notesSz cx="9777413" cy="6646863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59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MATLAB </a:t>
            </a:r>
            <a:r>
              <a:rPr lang="zh-CN" altLang="en-US" dirty="0"/>
              <a:t>基础实验手册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736864" y="413475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第十二章 </a:t>
            </a:r>
            <a:r>
              <a:rPr lang="zh-CN" altLang="en-US" b="0" dirty="0" smtClean="0"/>
              <a:t>资源</a:t>
            </a:r>
            <a:r>
              <a:rPr lang="zh-CN" altLang="en-US" b="0" dirty="0"/>
              <a:t>与在线课程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B4CE9B9-056C-2038-E883-36D70058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696B41-FCEE-D6A7-E537-41C3F3FC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121698" cy="406395"/>
          </a:xfrm>
        </p:spPr>
        <p:txBody>
          <a:bodyPr/>
          <a:lstStyle/>
          <a:p>
            <a:r>
              <a:rPr lang="en-GB" sz="2000" dirty="0">
                <a:latin typeface="+mn-lt"/>
                <a:ea typeface="+mn-ea"/>
                <a:cs typeface="+mn-ea"/>
                <a:sym typeface="+mn-lt"/>
              </a:rPr>
              <a:t>12. 1 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实验</a:t>
            </a:r>
            <a:endParaRPr lang="en-GB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BC512773-328A-6B19-5914-5C3152AB7228}"/>
              </a:ext>
            </a:extLst>
          </p:cNvPr>
          <p:cNvSpPr txBox="1"/>
          <p:nvPr/>
        </p:nvSpPr>
        <p:spPr>
          <a:xfrm>
            <a:off x="527824" y="779186"/>
            <a:ext cx="7861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目标：熟悉 </a:t>
            </a:r>
            <a:r>
              <a:rPr lang="en-US" altLang="zh-CN" sz="1600" dirty="0"/>
              <a:t>MATLAB </a:t>
            </a:r>
            <a:r>
              <a:rPr lang="zh-CN" altLang="en-US" sz="1600" dirty="0"/>
              <a:t>官方资源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="" xmlns:a16="http://schemas.microsoft.com/office/drawing/2014/main" id="{CD266CBD-B766-85A3-A117-424D60E56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="" xmlns:a16="http://schemas.microsoft.com/office/drawing/2014/main" id="{9CF67F8F-EE57-4C74-B196-89334DE9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942" y="2597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A986570F-501C-9F70-7339-C80CF0017755}"/>
              </a:ext>
            </a:extLst>
          </p:cNvPr>
          <p:cNvSpPr txBox="1"/>
          <p:nvPr/>
        </p:nvSpPr>
        <p:spPr>
          <a:xfrm>
            <a:off x="527825" y="1241672"/>
            <a:ext cx="8192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600" dirty="0"/>
              <a:t>内容：</a:t>
            </a:r>
          </a:p>
          <a:p>
            <a:pPr fontAlgn="base"/>
            <a:r>
              <a:rPr lang="en-US" altLang="zh-CN" sz="1600" dirty="0" smtClean="0"/>
              <a:t>1. </a:t>
            </a:r>
            <a:r>
              <a:rPr lang="zh-CN" altLang="en-US" sz="1600" dirty="0" smtClean="0"/>
              <a:t>访问 </a:t>
            </a:r>
            <a:r>
              <a:rPr lang="en-US" altLang="zh-CN" sz="1600" u="sng" dirty="0">
                <a:hlinkClick r:id="rId2"/>
              </a:rPr>
              <a:t>www.mathworks.com</a:t>
            </a:r>
            <a:endParaRPr lang="zh-CN" altLang="en-US" sz="1600" dirty="0"/>
          </a:p>
          <a:p>
            <a:pPr fontAlgn="base"/>
            <a:r>
              <a:rPr lang="en-US" altLang="zh-CN" sz="1600" dirty="0" smtClean="0"/>
              <a:t>2. </a:t>
            </a:r>
            <a:r>
              <a:rPr lang="zh-CN" altLang="en-US" sz="1600" dirty="0" smtClean="0"/>
              <a:t>进入支持（</a:t>
            </a:r>
            <a:r>
              <a:rPr lang="en-US" altLang="zh-CN" sz="1600" dirty="0" smtClean="0"/>
              <a:t>Support</a:t>
            </a:r>
            <a:r>
              <a:rPr lang="zh-CN" altLang="en-US" sz="1600" dirty="0" smtClean="0"/>
              <a:t>）页面</a:t>
            </a:r>
            <a:r>
              <a:rPr lang="zh-CN" altLang="en-US" sz="1600" dirty="0"/>
              <a:t>，打开在线 </a:t>
            </a:r>
            <a:r>
              <a:rPr lang="en-US" altLang="zh-CN" sz="1600" dirty="0"/>
              <a:t>MATLAB </a:t>
            </a:r>
            <a:r>
              <a:rPr lang="zh-CN" altLang="en-US" sz="1600" dirty="0"/>
              <a:t>文档，熟悉其中的资源</a:t>
            </a:r>
          </a:p>
          <a:p>
            <a:pPr fontAlgn="base"/>
            <a:r>
              <a:rPr lang="en-US" altLang="zh-CN" sz="1600" dirty="0" smtClean="0"/>
              <a:t>3. </a:t>
            </a:r>
            <a:r>
              <a:rPr lang="zh-CN" altLang="en-US" sz="1600" dirty="0" smtClean="0"/>
              <a:t>利用</a:t>
            </a:r>
            <a:r>
              <a:rPr lang="zh-CN" altLang="en-US" sz="1600" dirty="0"/>
              <a:t>在线文档搜索自己感兴趣的主题示例，如深度学习、数据分析等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25374721-4382-0DD4-4FCE-1E1E1CAEE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840" y="1497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1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D443467-1263-4882-F78C-CBAD53FB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D71171-A811-B2B1-9FA0-78EDC1C2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121698" cy="406395"/>
          </a:xfrm>
        </p:spPr>
        <p:txBody>
          <a:bodyPr/>
          <a:lstStyle/>
          <a:p>
            <a:r>
              <a:rPr lang="en-GB" sz="2000" dirty="0">
                <a:latin typeface="+mn-lt"/>
                <a:ea typeface="+mn-ea"/>
                <a:cs typeface="+mn-ea"/>
                <a:sym typeface="+mn-lt"/>
              </a:rPr>
              <a:t>12. </a:t>
            </a:r>
            <a:r>
              <a:rPr lang="en-GB" sz="2000" dirty="0" smtClean="0"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zh-CN" altLang="en-US" sz="2000" dirty="0" smtClean="0">
                <a:cs typeface="+mn-ea"/>
                <a:sym typeface="+mn-lt"/>
              </a:rPr>
              <a:t>实验</a:t>
            </a:r>
            <a:endParaRPr lang="en-GB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FF2C8B7-6B03-5C4C-194D-427F98B390FB}"/>
              </a:ext>
            </a:extLst>
          </p:cNvPr>
          <p:cNvSpPr txBox="1"/>
          <p:nvPr/>
        </p:nvSpPr>
        <p:spPr>
          <a:xfrm>
            <a:off x="527824" y="779186"/>
            <a:ext cx="7861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目标：熟悉 </a:t>
            </a:r>
            <a:r>
              <a:rPr lang="en-US" altLang="zh-CN" sz="1600" dirty="0"/>
              <a:t>MATLAB </a:t>
            </a:r>
            <a:r>
              <a:rPr lang="zh-CN" altLang="en-US" sz="1600" dirty="0"/>
              <a:t>社区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="" xmlns:a16="http://schemas.microsoft.com/office/drawing/2014/main" id="{99DCEDAB-DC2C-6FD1-B182-15D2F123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="" xmlns:a16="http://schemas.microsoft.com/office/drawing/2014/main" id="{E05A81C9-B105-892D-2424-0BC5A3AFE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942" y="2597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9C87E2E-FFA2-F570-3A17-6C660C13E6AE}"/>
              </a:ext>
            </a:extLst>
          </p:cNvPr>
          <p:cNvSpPr txBox="1"/>
          <p:nvPr/>
        </p:nvSpPr>
        <p:spPr>
          <a:xfrm>
            <a:off x="527825" y="1241672"/>
            <a:ext cx="819243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600" dirty="0"/>
              <a:t>内容：</a:t>
            </a:r>
          </a:p>
          <a:p>
            <a:pPr fontAlgn="base"/>
            <a:r>
              <a:rPr lang="en-US" altLang="zh-CN" sz="1600" dirty="0" smtClean="0"/>
              <a:t>1. </a:t>
            </a:r>
            <a:r>
              <a:rPr lang="zh-CN" altLang="en-US" sz="1600" dirty="0" smtClean="0"/>
              <a:t>访问 </a:t>
            </a:r>
            <a:r>
              <a:rPr lang="en-US" altLang="zh-CN" sz="1600" u="sng" dirty="0">
                <a:hlinkClick r:id="rId2"/>
              </a:rPr>
              <a:t>www.mathworks.com</a:t>
            </a:r>
            <a:endParaRPr lang="zh-CN" altLang="en-US" sz="1600" dirty="0"/>
          </a:p>
          <a:p>
            <a:pPr fontAlgn="base"/>
            <a:r>
              <a:rPr lang="en-US" altLang="zh-CN" sz="1600" dirty="0" smtClean="0"/>
              <a:t>2. </a:t>
            </a:r>
            <a:r>
              <a:rPr lang="zh-CN" altLang="en-US" sz="1600" dirty="0" smtClean="0"/>
              <a:t>进入</a:t>
            </a:r>
            <a:r>
              <a:rPr lang="zh-CN" altLang="en-US" sz="1600" dirty="0"/>
              <a:t>“</a:t>
            </a:r>
            <a:r>
              <a:rPr lang="en-US" altLang="zh-CN" sz="1600" dirty="0"/>
              <a:t>Community”</a:t>
            </a:r>
            <a:r>
              <a:rPr lang="zh-CN" altLang="en-US" sz="1600" dirty="0"/>
              <a:t>页面，熟悉相关资源</a:t>
            </a:r>
          </a:p>
          <a:p>
            <a:pPr fontAlgn="base"/>
            <a:r>
              <a:rPr lang="en-US" altLang="zh-CN" sz="1600" dirty="0" smtClean="0"/>
              <a:t>3. </a:t>
            </a:r>
            <a:r>
              <a:rPr lang="zh-CN" altLang="en-US" sz="1600" dirty="0" smtClean="0"/>
              <a:t>进入</a:t>
            </a:r>
            <a:r>
              <a:rPr lang="zh-CN" altLang="en-US" sz="1600" dirty="0"/>
              <a:t>“</a:t>
            </a:r>
            <a:r>
              <a:rPr lang="en-US" altLang="zh-CN" sz="1600" dirty="0"/>
              <a:t>File Exchange”</a:t>
            </a:r>
            <a:r>
              <a:rPr lang="zh-CN" altLang="en-US" sz="1600" dirty="0"/>
              <a:t>，查找并下载感兴趣的文件</a:t>
            </a:r>
          </a:p>
          <a:p>
            <a:pPr fontAlgn="base"/>
            <a:r>
              <a:rPr lang="en-US" altLang="zh-CN" sz="1600" dirty="0" smtClean="0"/>
              <a:t>4. </a:t>
            </a:r>
            <a:r>
              <a:rPr lang="zh-CN" altLang="en-US" sz="1600" dirty="0" smtClean="0"/>
              <a:t>进入</a:t>
            </a:r>
            <a:r>
              <a:rPr lang="zh-CN" altLang="en-US" sz="1600" dirty="0"/>
              <a:t>“</a:t>
            </a:r>
            <a:r>
              <a:rPr lang="en-US" altLang="zh-CN" sz="1600" dirty="0"/>
              <a:t>Cody”</a:t>
            </a:r>
            <a:r>
              <a:rPr lang="zh-CN" altLang="en-US" sz="1600" dirty="0"/>
              <a:t>，尝试解答一道编程题目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1E16CF40-91B8-5477-9703-52AFDA5AB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840" y="1497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61568CE-BEA3-CEE1-7579-B924A9A42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40B873-81AD-96B5-F32C-9B43ADA8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121698" cy="406395"/>
          </a:xfrm>
        </p:spPr>
        <p:txBody>
          <a:bodyPr/>
          <a:lstStyle/>
          <a:p>
            <a:r>
              <a:rPr lang="en-GB" sz="2000" dirty="0">
                <a:latin typeface="+mn-lt"/>
                <a:ea typeface="+mn-ea"/>
                <a:cs typeface="+mn-ea"/>
                <a:sym typeface="+mn-lt"/>
              </a:rPr>
              <a:t>12. </a:t>
            </a:r>
            <a:r>
              <a:rPr lang="en-GB" sz="2000" dirty="0" smtClean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2000" dirty="0">
                <a:cs typeface="+mn-ea"/>
                <a:sym typeface="+mn-lt"/>
              </a:rPr>
              <a:t>实验</a:t>
            </a:r>
            <a:endParaRPr lang="en-GB" sz="2000" dirty="0">
              <a:solidFill>
                <a:schemeClr val="tx2"/>
              </a:solidFill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7E2C195-FE8F-6E1A-4E1F-29F108E9265E}"/>
              </a:ext>
            </a:extLst>
          </p:cNvPr>
          <p:cNvSpPr txBox="1"/>
          <p:nvPr/>
        </p:nvSpPr>
        <p:spPr>
          <a:xfrm>
            <a:off x="527824" y="779186"/>
            <a:ext cx="7861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目标：熟悉代码仓库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="" xmlns:a16="http://schemas.microsoft.com/office/drawing/2014/main" id="{02A20D0A-E450-5D79-81AF-99D507EB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="" xmlns:a16="http://schemas.microsoft.com/office/drawing/2014/main" id="{0F03324B-49EB-E53A-5315-977757D3E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942" y="2597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E1AC1EE-398B-C20F-DD23-F642FCA7B286}"/>
              </a:ext>
            </a:extLst>
          </p:cNvPr>
          <p:cNvSpPr txBox="1"/>
          <p:nvPr/>
        </p:nvSpPr>
        <p:spPr>
          <a:xfrm>
            <a:off x="527825" y="1241672"/>
            <a:ext cx="81924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1600" dirty="0"/>
              <a:t>内容：</a:t>
            </a:r>
          </a:p>
          <a:p>
            <a:pPr fontAlgn="base"/>
            <a:r>
              <a:rPr lang="en-US" altLang="zh-CN" sz="1600" dirty="0" smtClean="0"/>
              <a:t>1. </a:t>
            </a:r>
            <a:r>
              <a:rPr lang="zh-CN" altLang="en-US" sz="1600" dirty="0" smtClean="0"/>
              <a:t>将 </a:t>
            </a:r>
            <a:r>
              <a:rPr lang="en-US" altLang="zh-CN" sz="1600" dirty="0"/>
              <a:t>MATLAB </a:t>
            </a:r>
            <a:r>
              <a:rPr lang="zh-CN" altLang="en-US" sz="1600" dirty="0"/>
              <a:t>代码保存到 </a:t>
            </a:r>
            <a:r>
              <a:rPr lang="en-US" altLang="zh-CN" sz="1600" dirty="0"/>
              <a:t>MATLAB Drive</a:t>
            </a:r>
          </a:p>
          <a:p>
            <a:pPr fontAlgn="base"/>
            <a:r>
              <a:rPr lang="en-US" altLang="zh-CN" sz="1600" dirty="0" smtClean="0"/>
              <a:t>2. </a:t>
            </a:r>
            <a:r>
              <a:rPr lang="zh-CN" altLang="en-US" sz="1600" dirty="0" smtClean="0"/>
              <a:t>在 </a:t>
            </a:r>
            <a:r>
              <a:rPr lang="en-US" altLang="zh-CN" sz="1600" dirty="0"/>
              <a:t>MATLAB Drive </a:t>
            </a:r>
            <a:r>
              <a:rPr lang="zh-CN" altLang="en-US" sz="1600" dirty="0"/>
              <a:t>中打开已存在的代码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781FF843-1BFD-2E82-4EF5-532FE53B9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840" y="1497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5108</TotalTime>
  <Words>144</Words>
  <Application>Microsoft Office PowerPoint</Application>
  <PresentationFormat>全屏显示(16:9)</PresentationFormat>
  <Paragraphs>24</Paragraphs>
  <Slides>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宋体</vt:lpstr>
      <vt:lpstr>Microsoft YaHei</vt:lpstr>
      <vt:lpstr>Arial</vt:lpstr>
      <vt:lpstr>Calibri</vt:lpstr>
      <vt:lpstr>Times New Roman</vt:lpstr>
      <vt:lpstr>Wingdings</vt:lpstr>
      <vt:lpstr>PPP</vt:lpstr>
      <vt:lpstr>Visio</vt:lpstr>
      <vt:lpstr>MATLAB 基础实验手册</vt:lpstr>
      <vt:lpstr>12. 1 实验</vt:lpstr>
      <vt:lpstr>12. 2 实验</vt:lpstr>
      <vt:lpstr>12. 3实验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1013</cp:revision>
  <cp:lastPrinted>2020-10-12T18:10:00Z</cp:lastPrinted>
  <dcterms:created xsi:type="dcterms:W3CDTF">2014-03-23T18:36:00Z</dcterms:created>
  <dcterms:modified xsi:type="dcterms:W3CDTF">2025-11-11T03:25:42Z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